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8EA859A-2513-4518-BB0D-DF97C5822BBF}"/>
    <pc:docChg chg="custSel modSld">
      <pc:chgData name="Narelle Wheaton" userId="6e1b2b30-480e-4f91-806b-6735d5b9e446" providerId="ADAL" clId="{58EA859A-2513-4518-BB0D-DF97C5822BBF}" dt="2023-08-02T05:56:09.581" v="17" actId="1076"/>
      <pc:docMkLst>
        <pc:docMk/>
      </pc:docMkLst>
      <pc:sldChg chg="modSp mod">
        <pc:chgData name="Narelle Wheaton" userId="6e1b2b30-480e-4f91-806b-6735d5b9e446" providerId="ADAL" clId="{58EA859A-2513-4518-BB0D-DF97C5822BBF}" dt="2023-08-02T05:56:09.581" v="17" actId="1076"/>
        <pc:sldMkLst>
          <pc:docMk/>
          <pc:sldMk cId="1568497639" sldId="256"/>
        </pc:sldMkLst>
        <pc:spChg chg="mod">
          <ac:chgData name="Narelle Wheaton" userId="6e1b2b30-480e-4f91-806b-6735d5b9e446" providerId="ADAL" clId="{58EA859A-2513-4518-BB0D-DF97C5822BBF}" dt="2023-08-02T05:56:09.581" v="17" actId="1076"/>
          <ac:spMkLst>
            <pc:docMk/>
            <pc:sldMk cId="1568497639" sldId="256"/>
            <ac:spMk id="3" creationId="{8F6C90DD-3030-4CC3-85AA-E215361C5E9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24D89-0037-427A-9CA7-3DC17D8E20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6C4437-2D05-4356-AAA3-63D8E4E95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47299-CD45-4E59-838E-C36FC2B04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DBCFC-08DE-4AB1-A7A6-EA24253C8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CDD20-DFCA-4EBF-A67E-EADAACF64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3320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7CFA8-D2DB-4034-A77E-D0534301D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09390E-A538-4FED-B7FF-9226DDB158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6255B-DC98-4A36-8A3C-9DAFA8E89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5F66C-AEEC-4BC0-8EE0-48E1AF434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416569-8A95-4FFF-827D-1C182D609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6407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DDFF47-7DBA-4EBC-BD84-FBF5FED758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70D833-B10F-400D-A9A7-FBF2246E0F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BC9E4-2B7C-47F9-B017-F71F79CB6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9A7D3-A5A4-4196-82F7-3F808BA39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F4F4D-0399-45AA-9CF4-13554E3B0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3973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E15D9-949A-4645-A79A-A79044790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601013-D971-4DDB-A76F-A0DA0353E8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E3C83F-C343-43B5-8B78-CA204EB64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85D6D-EB69-4264-9DCD-09774FD84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486CE-9C4A-4125-B17E-58CAFFBC9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2887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FBB94-333B-4A84-9CFE-69E3F93A9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8097AF-80E1-459D-AB12-54C04487D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17A86-7E7F-4FCB-A49A-4552157D7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55C261-ED6B-4D2D-91FA-D41875865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1F7675-AE27-4A21-8736-0D300CF96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2255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1DC41-0B1C-4CC2-9132-928BD59A3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4D47C-12B9-4607-95A3-E4FB6E60BC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5EDAC6-830A-4E40-A247-208A9E00D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3C274C-2C4F-4C2E-B91A-F5AA14E69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78C595-DE7C-470B-B67A-49C2B1AF9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D7CFEA-AC51-4262-B13F-070A7AD13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6405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B1ACF-B5E6-40C6-8429-A8776FD73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5CB3D4-74CF-454B-BCB9-021A461D0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3094FF-B833-469F-85EC-266A4C3CD7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A4790E-3D21-4436-9852-EF89ACB5D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45CFC3-9835-438E-82BF-7FBC949CD1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6295D4-A0D6-4FA3-A551-E487C43EF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864CDF-8C3C-4EB0-8776-DD351D68E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57F2A0-B843-4A56-A275-06500ADAC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0088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20AA6-AEA0-4C98-90FD-9D060901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62F54F-28AB-486F-8B01-FC41EE029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D899FB-C462-4D1A-9700-9723CE285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66B343-9113-46A8-9CB9-7F37A927F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3996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334720-8960-42D0-8F89-8C8E90847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E25999-517E-4732-8A8A-F618195EC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91059D-6B1F-419F-BD1C-6AA10B83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0893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3B135-84C6-427C-8733-607BA74D4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94EDBE-5C8E-428F-85C0-8F92545F7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E7E5DF-F967-40ED-B824-01DACE1F14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68CF5B-BF45-480C-AC97-CCE2D9168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AB562D-86DA-4E35-BC77-F3F005639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9109BE-5B8B-4770-A62F-0F5EE708F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1491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7644-A763-44AC-AD18-C6491EC02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8F754E-C448-491C-A03A-BC90FA8444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A50DB2-E587-4942-92BA-6F32B8E3B4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92379-F832-4010-BFBE-8122C5365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E02D4C-6C1E-48FC-A994-6E63F5D35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24594A-1800-46BD-A149-30CBE6B6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1909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F8574D-09D5-434E-ADC8-B7F107F57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4647B5-530D-4B24-BF6E-B7A5DA882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8E194D-E35F-426B-8EB0-86FC81F12C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5EEE8-C465-4DCC-9F77-BA65E3420DAB}" type="datetimeFigureOut">
              <a:rPr lang="en-AU" smtClean="0"/>
              <a:t>2/08/2023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DADFA3-45FD-4D84-9753-C90BF6E1B0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24A3DC-B33C-4058-BB50-84DB50702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0ADF5-0EC5-4B25-8824-05FA22357F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2462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6C90DD-3030-4CC3-85AA-E215361C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6512"/>
            <a:ext cx="9144000" cy="2804976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 calls us; o'er the tumult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our life's wild, restless sea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Day by day His sweet voice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soundeth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Saying, “Christian, follow Me.”</a:t>
            </a:r>
            <a:endParaRPr lang="en-A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497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6C90DD-3030-4CC3-85AA-E215361C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1650"/>
            <a:ext cx="9144000" cy="2943225"/>
          </a:xfrm>
        </p:spPr>
        <p:txBody>
          <a:bodyPr>
            <a:normAutofit/>
          </a:bodyPr>
          <a:lstStyle/>
          <a:p>
            <a:r>
              <a:rPr lang="en-US" sz="29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of old apostles heard it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Galilean lake,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Turned from home and toil and kindred,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Leaving all for His dear sake.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383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6C90DD-3030-4CC3-85AA-E215361C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4475"/>
            <a:ext cx="9144000" cy="3086100"/>
          </a:xfrm>
        </p:spPr>
        <p:txBody>
          <a:bodyPr>
            <a:normAutofit/>
          </a:bodyPr>
          <a:lstStyle/>
          <a:p>
            <a:r>
              <a:rPr lang="en-US" sz="29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calls us from the worship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vain world's golden store,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each idol that would keep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Saying, “Christian, love Me more?”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7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6C90DD-3030-4CC3-85AA-E215361C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4475"/>
            <a:ext cx="9144000" cy="3009900"/>
          </a:xfrm>
        </p:spPr>
        <p:txBody>
          <a:bodyPr>
            <a:normAutofit/>
          </a:bodyPr>
          <a:lstStyle/>
          <a:p>
            <a:r>
              <a:rPr lang="en-US" sz="29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our joys and in our sorrows,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Days of toil and hours of ease,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Still He calls, in cares and pleasures,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we love Him more than these.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558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F6C90DD-3030-4CC3-85AA-E215361C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4475"/>
            <a:ext cx="9144000" cy="2933700"/>
          </a:xfrm>
        </p:spPr>
        <p:txBody>
          <a:bodyPr>
            <a:normAutofit/>
          </a:bodyPr>
          <a:lstStyle/>
          <a:p>
            <a:r>
              <a:rPr lang="en-US" sz="2900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sz="29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calls us; by Thy mercies,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may we hear Thy call,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our hearts to Thy obedience,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Serve and love Thee best of all.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08C481-3827-43E1-8D8D-0CD88498CBD8}"/>
              </a:ext>
            </a:extLst>
          </p:cNvPr>
          <p:cNvSpPr txBox="1"/>
          <p:nvPr/>
        </p:nvSpPr>
        <p:spPr>
          <a:xfrm>
            <a:off x="505097" y="5859920"/>
            <a:ext cx="27170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Jesus calls us; o'er the tumult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Cecil Frances Alexander (1818-1895)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 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7987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203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2022-06-20T08:25:44Z</dcterms:created>
  <dcterms:modified xsi:type="dcterms:W3CDTF">2023-08-02T05:56:11Z</dcterms:modified>
</cp:coreProperties>
</file>